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zobozdravstvu.potx" id="{A94029B5-49DD-4735-B929-31743A8046C4}" vid="{15F4E957-6E98-4BDA-903B-BD83CC55F4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9</cp:revision>
  <dcterms:created xsi:type="dcterms:W3CDTF">2022-03-30T06:08:06Z</dcterms:created>
  <dcterms:modified xsi:type="dcterms:W3CDTF">2022-03-30T06:19:11Z</dcterms:modified>
</cp:coreProperties>
</file>