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27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42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401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7454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6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7755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6897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15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7658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744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514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965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19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18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Officeova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ova 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kcija medicinskih sester in zdravstvenih tehnikov v endoskopiji in gastroenterologiji.potx" id="{37E5E0B6-63D3-4DC3-9391-05CA16CF2726}" vid="{8DEE714E-0212-4943-A2FA-A25261E1481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0</Words>
  <Application>Microsoft Office PowerPoint</Application>
  <PresentationFormat>Diaprojekcija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Officeova tema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Barbara Kralj</dc:creator>
  <cp:lastModifiedBy>Barbara Kralj</cp:lastModifiedBy>
  <cp:revision>7</cp:revision>
  <dcterms:created xsi:type="dcterms:W3CDTF">2022-03-30T06:08:06Z</dcterms:created>
  <dcterms:modified xsi:type="dcterms:W3CDTF">2022-03-30T06:18:10Z</dcterms:modified>
</cp:coreProperties>
</file>