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68" d="100"/>
          <a:sy n="168" d="100"/>
        </p:scale>
        <p:origin x="6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22.8.2025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dstavitev1" id="{E7F38D6C-CCCC-44C9-914A-AC710B1B4F1A}" vid="{951597D1-9F40-4E4E-BD9C-17E6FFB185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Barbara Kralj</dc:creator>
  <cp:lastModifiedBy>Barbara Kralj</cp:lastModifiedBy>
  <cp:revision>1</cp:revision>
  <dcterms:created xsi:type="dcterms:W3CDTF">2025-08-22T10:51:58Z</dcterms:created>
  <dcterms:modified xsi:type="dcterms:W3CDTF">2025-08-22T10:52:46Z</dcterms:modified>
</cp:coreProperties>
</file>