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82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psihiatriji.potx" id="{FC5B2877-5679-4529-92F3-69726C6BCFDD}" vid="{C6FCF70A-F11F-4FC3-98A9-10135C05326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15</cp:revision>
  <dcterms:created xsi:type="dcterms:W3CDTF">2022-03-29T13:41:19Z</dcterms:created>
  <dcterms:modified xsi:type="dcterms:W3CDTF">2022-03-29T13:51:53Z</dcterms:modified>
</cp:coreProperties>
</file>