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otorinolaringologiji.potx" id="{E1E46609-A52D-4C93-A17A-23538B0B3B4E}" vid="{DF98FE41-DD51-4A41-9F97-D6D2FA3D145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20</cp:revision>
  <dcterms:created xsi:type="dcterms:W3CDTF">2022-03-30T06:08:06Z</dcterms:created>
  <dcterms:modified xsi:type="dcterms:W3CDTF">2022-03-30T06:47:14Z</dcterms:modified>
</cp:coreProperties>
</file>