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kardiologiji in angiologiji.potx" id="{E0481873-5016-4F5E-B15B-2596A50D22F5}" vid="{B5BB2250-F108-4DD5-ACEB-54C729ABB43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17</cp:revision>
  <dcterms:created xsi:type="dcterms:W3CDTF">2022-03-30T06:08:06Z</dcterms:created>
  <dcterms:modified xsi:type="dcterms:W3CDTF">2022-03-30T06:45:30Z</dcterms:modified>
</cp:coreProperties>
</file>