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resevalcev v zdravstvu.potx" id="{3DCFAE96-F8B2-4EE1-92CD-9DE036C3CE21}" vid="{746D5312-506C-4BF9-B52E-FF167AF1EE2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8</cp:revision>
  <dcterms:created xsi:type="dcterms:W3CDTF">2022-03-30T06:08:06Z</dcterms:created>
  <dcterms:modified xsi:type="dcterms:W3CDTF">2022-03-30T06:18:35Z</dcterms:modified>
</cp:coreProperties>
</file>