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hematologiji.potx" id="{258ED437-DADF-48EE-A5A2-1C1A10840630}" vid="{E62C6BCA-A3A2-41CF-B09C-308E273127E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12</cp:revision>
  <dcterms:created xsi:type="dcterms:W3CDTF">2022-03-30T06:08:06Z</dcterms:created>
  <dcterms:modified xsi:type="dcterms:W3CDTF">2022-03-30T06:20:45Z</dcterms:modified>
</cp:coreProperties>
</file>