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studentov zdravstvene nege in babistva.potx" id="{0A500FB0-422B-4AE3-820A-EC3A707352A0}" vid="{4746BD2B-99FD-4400-9799-2852B7F7B8D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10</cp:revision>
  <dcterms:created xsi:type="dcterms:W3CDTF">2022-03-30T06:08:06Z</dcterms:created>
  <dcterms:modified xsi:type="dcterms:W3CDTF">2022-03-30T06:19:37Z</dcterms:modified>
</cp:coreProperties>
</file>