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kirurgiji.potx" id="{C99154E1-93E3-4F89-B540-437A35F201A2}" vid="{397B9595-99C5-4EE6-B8B7-9C27F699CF2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25</cp:revision>
  <dcterms:created xsi:type="dcterms:W3CDTF">2022-03-29T13:41:19Z</dcterms:created>
  <dcterms:modified xsi:type="dcterms:W3CDTF">2022-03-29T13:57:51Z</dcterms:modified>
</cp:coreProperties>
</file>