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babic.potx" id="{715DA629-AA3B-4FD5-9C68-59533DB16335}" vid="{C89385F4-EBD1-4C03-855F-070B4721753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20</cp:revision>
  <dcterms:created xsi:type="dcterms:W3CDTF">2022-03-29T13:41:19Z</dcterms:created>
  <dcterms:modified xsi:type="dcterms:W3CDTF">2022-03-29T13:54:45Z</dcterms:modified>
</cp:coreProperties>
</file>