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medicini dela, prometa in sporta.potx" id="{FF12172F-914B-4BDC-B33A-BAB8D6087C5D}" vid="{E9AD316B-BB2B-447E-9511-7448D3EDBE7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14</cp:revision>
  <dcterms:created xsi:type="dcterms:W3CDTF">2022-03-29T13:41:19Z</dcterms:created>
  <dcterms:modified xsi:type="dcterms:W3CDTF">2022-03-29T13:51:18Z</dcterms:modified>
</cp:coreProperties>
</file>