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63" d="100"/>
          <a:sy n="163" d="100"/>
        </p:scale>
        <p:origin x="828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29.3.2022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pulmologiji.potx" id="{3FA45A36-0E3E-4AE6-90F4-59DB2C2DFDB7}" vid="{E9B94F4E-9FB6-4448-96DE-E0D97E1CD5B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21</cp:revision>
  <dcterms:created xsi:type="dcterms:W3CDTF">2022-03-29T13:41:19Z</dcterms:created>
  <dcterms:modified xsi:type="dcterms:W3CDTF">2022-03-29T13:55:17Z</dcterms:modified>
</cp:coreProperties>
</file>