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63" d="100"/>
          <a:sy n="163" d="100"/>
        </p:scale>
        <p:origin x="828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l-SI"/>
              <a:t>Kliknite, če želite urediti slog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4014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74547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16585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77559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68975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28154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76584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17444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95144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33965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01921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1185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203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ova tema">
  <a:themeElements>
    <a:clrScheme name="Officeova t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ova t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ova t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ekcija medicinskih sester in zdravstvenih tehnikov v anesteziologiji, intenzivni terapiji in transfuziologiji.potx" id="{6C45BF2E-418F-4A00-B011-BEDF61C6EB0F}" vid="{301BCEE0-F4F4-4D8B-8F91-3C3100D6EE2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</TotalTime>
  <Words>0</Words>
  <Application>Microsoft Office PowerPoint</Application>
  <PresentationFormat>Diaprojekcija na zaslonu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Uporabljene pisave</vt:lpstr>
      </vt:variant>
      <vt:variant>
        <vt:i4>3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Officeova tema</vt:lpstr>
      <vt:lpstr>PowerPointova predstavitev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creator>Barbara Kralj</dc:creator>
  <cp:lastModifiedBy>Barbara Kralj</cp:lastModifiedBy>
  <cp:revision>17</cp:revision>
  <dcterms:created xsi:type="dcterms:W3CDTF">2022-03-29T13:41:19Z</dcterms:created>
  <dcterms:modified xsi:type="dcterms:W3CDTF">2022-03-29T13:53:00Z</dcterms:modified>
</cp:coreProperties>
</file>