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nevrologiji.potx" id="{63988D3F-4020-4C78-9201-3F6672639B92}" vid="{F360B994-C9C5-4770-99F7-58277E8CD8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19</cp:revision>
  <dcterms:created xsi:type="dcterms:W3CDTF">2022-03-30T06:08:06Z</dcterms:created>
  <dcterms:modified xsi:type="dcterms:W3CDTF">2022-03-30T06:46:44Z</dcterms:modified>
</cp:coreProperties>
</file>