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patronazni dejavnosti.potx" id="{53FBEA51-21E1-4420-A90C-04BFB0F1A911}" vid="{B99C61D4-A0A3-498D-A2F1-C52F5F7C5D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18</cp:revision>
  <dcterms:created xsi:type="dcterms:W3CDTF">2022-03-29T13:41:19Z</dcterms:created>
  <dcterms:modified xsi:type="dcterms:W3CDTF">2022-03-29T13:53:34Z</dcterms:modified>
</cp:coreProperties>
</file>