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rehabilitaciji in zdraviliski dejavnosti.potx" id="{F136E789-3794-4659-9BA0-AF7FC61BD3DC}" vid="{997E805B-CC8B-4EC3-AA1C-AAD1C54E00A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26</cp:revision>
  <dcterms:created xsi:type="dcterms:W3CDTF">2022-03-29T13:41:19Z</dcterms:created>
  <dcterms:modified xsi:type="dcterms:W3CDTF">2022-03-29T13:58:37Z</dcterms:modified>
</cp:coreProperties>
</file>