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63" d="100"/>
          <a:sy n="163" d="100"/>
        </p:scale>
        <p:origin x="828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kcija medicinskih sester in zdravstvenih tehnikov v druzinski medicini.potx" id="{92A954BE-A02B-417A-9BA0-7D961C25ECE9}" vid="{B7680B0F-BCD5-4403-BE27-5F27AD6DC4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23</cp:revision>
  <dcterms:created xsi:type="dcterms:W3CDTF">2022-03-29T13:41:19Z</dcterms:created>
  <dcterms:modified xsi:type="dcterms:W3CDTF">2022-03-29T13:56:35Z</dcterms:modified>
</cp:coreProperties>
</file>