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v managementu.potx" id="{4447C65F-44E6-4DD6-822B-34D338E9370F}" vid="{2A41BF52-C94C-4D8E-937B-FE1AE545522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18</cp:revision>
  <dcterms:created xsi:type="dcterms:W3CDTF">2022-03-30T06:08:06Z</dcterms:created>
  <dcterms:modified xsi:type="dcterms:W3CDTF">2022-03-30T06:46:12Z</dcterms:modified>
</cp:coreProperties>
</file>