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327" autoAdjust="0"/>
    <p:restoredTop sz="94660"/>
  </p:normalViewPr>
  <p:slideViewPr>
    <p:cSldViewPr snapToGrid="0">
      <p:cViewPr varScale="1">
        <p:scale>
          <a:sx n="120" d="100"/>
          <a:sy n="120" d="100"/>
        </p:scale>
        <p:origin x="426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Naslovni diapozitiv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sl-SI"/>
              <a:t>Kliknite, če želite urediti slog naslova matrice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sl-SI"/>
              <a:t>Kliknite, če želite urediti slog podnaslova matrice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A58F8B-4B74-46EF-A297-5E00B90F74B6}" type="datetimeFigureOut">
              <a:rPr lang="sl-SI" smtClean="0"/>
              <a:t>30.3.2022</a:t>
            </a:fld>
            <a:endParaRPr lang="sl-SI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714E63-F60F-4807-8658-F42C037A8245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12401447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slov in vsebi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/>
              <a:t>Kliknite, če želite urediti slog naslova matrice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l-SI"/>
              <a:t>Kliknite za urejanje slogov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A58F8B-4B74-46EF-A297-5E00B90F74B6}" type="datetimeFigureOut">
              <a:rPr lang="sl-SI" smtClean="0"/>
              <a:t>30.3.2022</a:t>
            </a:fld>
            <a:endParaRPr lang="sl-SI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714E63-F60F-4807-8658-F42C037A8245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417454700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Glava odse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sl-SI"/>
              <a:t>Kliknite, če želite urediti slog naslova matrice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l-SI"/>
              <a:t>Kliknite za urejanje slogov besedila matrice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A58F8B-4B74-46EF-A297-5E00B90F74B6}" type="datetimeFigureOut">
              <a:rPr lang="sl-SI" smtClean="0"/>
              <a:t>30.3.2022</a:t>
            </a:fld>
            <a:endParaRPr lang="sl-SI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714E63-F60F-4807-8658-F42C037A8245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101658545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e vsebin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/>
              <a:t>Kliknite, če želite urediti slog naslova matrice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sl-SI"/>
              <a:t>Kliknite za urejanje slogov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sl-SI"/>
              <a:t>Kliknite za urejanje slogov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A58F8B-4B74-46EF-A297-5E00B90F74B6}" type="datetimeFigureOut">
              <a:rPr lang="sl-SI" smtClean="0"/>
              <a:t>30.3.2022</a:t>
            </a:fld>
            <a:endParaRPr lang="sl-SI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714E63-F60F-4807-8658-F42C037A8245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307755962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rimerjav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sl-SI"/>
              <a:t>Kliknite, če želite urediti slog naslova matrice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l-SI"/>
              <a:t>Kliknite za urejanje slogov besedila matrice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sl-SI"/>
              <a:t>Kliknite za urejanje slogov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l-SI"/>
              <a:t>Kliknite za urejanje slogov besedila matrice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sl-SI"/>
              <a:t>Kliknite za urejanje slogov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A58F8B-4B74-46EF-A297-5E00B90F74B6}" type="datetimeFigureOut">
              <a:rPr lang="sl-SI" smtClean="0"/>
              <a:t>30.3.2022</a:t>
            </a:fld>
            <a:endParaRPr lang="sl-SI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714E63-F60F-4807-8658-F42C037A8245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4689753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amo naslov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/>
              <a:t>Kliknite, če želite urediti slog naslova matrice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A58F8B-4B74-46EF-A297-5E00B90F74B6}" type="datetimeFigureOut">
              <a:rPr lang="sl-SI" smtClean="0"/>
              <a:t>30.3.2022</a:t>
            </a:fld>
            <a:endParaRPr lang="sl-SI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714E63-F60F-4807-8658-F42C037A8245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9281548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az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A58F8B-4B74-46EF-A297-5E00B90F74B6}" type="datetimeFigureOut">
              <a:rPr lang="sl-SI" smtClean="0"/>
              <a:t>30.3.2022</a:t>
            </a:fld>
            <a:endParaRPr lang="sl-SI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714E63-F60F-4807-8658-F42C037A8245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227658464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Vsebina z naslov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sl-SI"/>
              <a:t>Kliknite, če želite urediti slog naslova matrice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l-SI"/>
              <a:t>Kliknite za urejanje slogov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l-SI"/>
              <a:t>Kliknite za urejanje slogov besedila matrice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A58F8B-4B74-46EF-A297-5E00B90F74B6}" type="datetimeFigureOut">
              <a:rPr lang="sl-SI" smtClean="0"/>
              <a:t>30.3.2022</a:t>
            </a:fld>
            <a:endParaRPr lang="sl-SI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714E63-F60F-4807-8658-F42C037A8245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301744494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Naslov in sli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sl-SI"/>
              <a:t>Kliknite, če želite urediti slog naslova matrice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sl-SI"/>
              <a:t>Kliknite ikono, če želite dodati sliko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l-SI"/>
              <a:t>Kliknite za urejanje slogov besedila matrice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A58F8B-4B74-46EF-A297-5E00B90F74B6}" type="datetimeFigureOut">
              <a:rPr lang="sl-SI" smtClean="0"/>
              <a:t>30.3.2022</a:t>
            </a:fld>
            <a:endParaRPr lang="sl-SI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714E63-F60F-4807-8658-F42C037A8245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49514472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slov in navpično besedi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/>
              <a:t>Kliknite, če želite urediti slog naslova matrice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l-SI"/>
              <a:t>Kliknite za urejanje slogov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A58F8B-4B74-46EF-A297-5E00B90F74B6}" type="datetimeFigureOut">
              <a:rPr lang="sl-SI" smtClean="0"/>
              <a:t>30.3.2022</a:t>
            </a:fld>
            <a:endParaRPr lang="sl-SI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714E63-F60F-4807-8658-F42C037A8245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243396577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Navpični naslov in besedi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sl-SI"/>
              <a:t>Kliknite, če želite urediti slog naslova matrice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sl-SI"/>
              <a:t>Kliknite za urejanje slogov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A58F8B-4B74-46EF-A297-5E00B90F74B6}" type="datetimeFigureOut">
              <a:rPr lang="sl-SI" smtClean="0"/>
              <a:t>30.3.2022</a:t>
            </a:fld>
            <a:endParaRPr lang="sl-SI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714E63-F60F-4807-8658-F42C037A8245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400192133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sl-SI"/>
              <a:t>Kliknite, če želite urediti slog naslova matrice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sl-SI"/>
              <a:t>Kliknite za urejanje slogov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A58F8B-4B74-46EF-A297-5E00B90F74B6}" type="datetimeFigureOut">
              <a:rPr lang="sl-SI" smtClean="0"/>
              <a:t>30.3.2022</a:t>
            </a:fld>
            <a:endParaRPr lang="sl-SI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sl-SI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5714E63-F60F-4807-8658-F42C037A8245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41011851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72034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ova tema">
  <a:themeElements>
    <a:clrScheme name="Officeova tema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ova tema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ova tema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ekcija medicinskih sester in zdravstvenih tehnikov v endokrinologiji.potx" id="{A6E15FE4-6C68-4087-B2B5-85BF1A1D6123}" vid="{9542D382-0652-4161-9774-349EB3D7817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</TotalTime>
  <Words>0</Words>
  <Application>Microsoft Office PowerPoint</Application>
  <PresentationFormat>Diaprojekcija na zaslonu (4:3)</PresentationFormat>
  <Paragraphs>0</Paragraphs>
  <Slides>1</Slides>
  <Notes>0</Notes>
  <HiddenSlides>0</HiddenSlides>
  <MMClips>0</MMClips>
  <ScaleCrop>false</ScaleCrop>
  <HeadingPairs>
    <vt:vector size="6" baseType="variant">
      <vt:variant>
        <vt:lpstr>Uporabljene pisave</vt:lpstr>
      </vt:variant>
      <vt:variant>
        <vt:i4>3</vt:i4>
      </vt:variant>
      <vt:variant>
        <vt:lpstr>Tema</vt:lpstr>
      </vt:variant>
      <vt:variant>
        <vt:i4>1</vt:i4>
      </vt:variant>
      <vt:variant>
        <vt:lpstr>Naslovi diapozitivov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Officeova tema</vt:lpstr>
      <vt:lpstr>PowerPointova predstavitev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PowerPointova predstavitev</dc:title>
  <dc:creator>Barbara Kralj</dc:creator>
  <cp:lastModifiedBy>Barbara Kralj</cp:lastModifiedBy>
  <cp:revision>5</cp:revision>
  <dcterms:created xsi:type="dcterms:W3CDTF">2022-03-30T06:08:06Z</dcterms:created>
  <dcterms:modified xsi:type="dcterms:W3CDTF">2022-03-30T06:17:02Z</dcterms:modified>
</cp:coreProperties>
</file>