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izvajalcev zdravstvene nege in oskrbe v socialnem varstvu.potx" id="{AC709D1E-DB87-44F7-9B72-4554D533C5F1}" vid="{56334974-FCB6-45CE-9275-1C5F8C66DDD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16</cp:revision>
  <dcterms:created xsi:type="dcterms:W3CDTF">2022-03-30T06:08:06Z</dcterms:created>
  <dcterms:modified xsi:type="dcterms:W3CDTF">2022-03-30T06:45:05Z</dcterms:modified>
</cp:coreProperties>
</file>