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onkologiji.potx" id="{DE193A98-EB14-4DA7-A584-31CCF6C5B7DF}" vid="{5DA45046-2955-46EE-8831-A8693D8132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27</cp:revision>
  <dcterms:created xsi:type="dcterms:W3CDTF">2022-03-29T13:41:19Z</dcterms:created>
  <dcterms:modified xsi:type="dcterms:W3CDTF">2022-03-29T13:59:13Z</dcterms:modified>
</cp:coreProperties>
</file>