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27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4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4014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74547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016585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77559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689753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281548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276584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017444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9514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4339657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001921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58F8B-4B74-46EF-A297-5E00B90F74B6}" type="datetimeFigureOut">
              <a:rPr lang="sl-SI" smtClean="0"/>
              <a:t>30.3.2022</a:t>
            </a:fld>
            <a:endParaRPr lang="sl-S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14E63-F60F-4807-8658-F42C037A8245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185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7203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Officeova 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ova 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ova 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kcija medicinskih sester in zdravstvenih tehnikov v nefrologiji, dializi in transplantaciji.potx" id="{49697161-1ADC-45D6-BC14-CCD75EAC5FF8}" vid="{B22873D1-CAE2-4B22-9703-885547F96D8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Office PowerPoint</Application>
  <PresentationFormat>Diaprojekcija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3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Officeova tema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creator>Barbara Kralj</dc:creator>
  <cp:lastModifiedBy>Barbara Kralj</cp:lastModifiedBy>
  <cp:revision>6</cp:revision>
  <dcterms:created xsi:type="dcterms:W3CDTF">2022-03-30T06:08:06Z</dcterms:created>
  <dcterms:modified xsi:type="dcterms:W3CDTF">2022-03-30T06:17:36Z</dcterms:modified>
</cp:coreProperties>
</file>