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ustvo medicinskih sester, babic in zdravstvenih tehnikov Ptuj - Ormoz.potx" id="{397289D0-01AB-4445-97FB-626BD191DB63}" vid="{C5E599D7-602B-4D8E-A737-C1ED85A9B14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4</cp:revision>
  <dcterms:created xsi:type="dcterms:W3CDTF">2022-03-30T06:08:06Z</dcterms:created>
  <dcterms:modified xsi:type="dcterms:W3CDTF">2022-03-30T06:16:16Z</dcterms:modified>
</cp:coreProperties>
</file>