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pediatriji.potx" id="{38C53B1C-2AE7-41B6-87C0-0A3932608764}" vid="{4BF0CB23-0F2C-448B-AA25-D8A5425065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22</cp:revision>
  <dcterms:created xsi:type="dcterms:W3CDTF">2022-03-29T13:41:19Z</dcterms:created>
  <dcterms:modified xsi:type="dcterms:W3CDTF">2022-03-29T13:55:55Z</dcterms:modified>
</cp:coreProperties>
</file>