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urgenci.potx" id="{66B70BB0-4305-4450-BC92-0BE53B4A80BD}" vid="{7F703358-309F-428C-BB6A-815F45B1FB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13</cp:revision>
  <dcterms:created xsi:type="dcterms:W3CDTF">2022-03-30T06:08:06Z</dcterms:created>
  <dcterms:modified xsi:type="dcterms:W3CDTF">2022-03-30T06:31:09Z</dcterms:modified>
</cp:coreProperties>
</file>