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v vzgoji in izobrazevanju.potx" id="{4D710444-D11B-4685-8367-6C9A5C4CFBC8}" vid="{47BEC7C4-06DA-45F8-BF62-7F9711396B3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16</cp:revision>
  <dcterms:created xsi:type="dcterms:W3CDTF">2022-03-29T13:41:19Z</dcterms:created>
  <dcterms:modified xsi:type="dcterms:W3CDTF">2022-03-29T13:52:24Z</dcterms:modified>
</cp:coreProperties>
</file>