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dermatovenerologiji.potx" id="{B456951F-5B17-495D-827A-3F7CA7B7181C}" vid="{7982447D-0759-47EF-8E08-BDDE0F84A02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14</cp:revision>
  <dcterms:created xsi:type="dcterms:W3CDTF">2022-03-30T06:08:06Z</dcterms:created>
  <dcterms:modified xsi:type="dcterms:W3CDTF">2022-03-30T06:44:01Z</dcterms:modified>
</cp:coreProperties>
</file>