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operativni dejavnosti.potx" id="{241FA503-A9BA-45FB-9598-2CC900CC776B}" vid="{8AB2C9F6-531D-4161-A5B8-6E7386650F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19</cp:revision>
  <dcterms:created xsi:type="dcterms:W3CDTF">2022-03-29T13:41:19Z</dcterms:created>
  <dcterms:modified xsi:type="dcterms:W3CDTF">2022-03-29T13:54:11Z</dcterms:modified>
</cp:coreProperties>
</file>