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na internisticno-infektoloskem podrocju.potx" id="{E4609467-8451-4735-B9CD-F5FD58050427}" vid="{96D4850B-A26B-4ED8-95CA-A1A0EE6AC5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15</cp:revision>
  <dcterms:created xsi:type="dcterms:W3CDTF">2022-03-30T06:08:06Z</dcterms:created>
  <dcterms:modified xsi:type="dcterms:W3CDTF">2022-03-30T06:44:34Z</dcterms:modified>
</cp:coreProperties>
</file>