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>
        <p:scale>
          <a:sx n="93" d="100"/>
          <a:sy n="93" d="100"/>
        </p:scale>
        <p:origin x="1133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01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96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19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454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5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55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897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15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58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744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14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8F8B-4B74-46EF-A297-5E00B90F74B6}" type="datetimeFigureOut">
              <a:rPr lang="sl-SI" smtClean="0"/>
              <a:t>03.09.2025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4E63-F60F-4807-8658-F42C037A82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118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91A4264-C3A3-A7E3-D218-CCC54B8EA69B}"/>
              </a:ext>
            </a:extLst>
          </p:cNvPr>
          <p:cNvSpPr txBox="1"/>
          <p:nvPr/>
        </p:nvSpPr>
        <p:spPr>
          <a:xfrm>
            <a:off x="2748880" y="2676531"/>
            <a:ext cx="5406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dirty="0">
                <a:solidFill>
                  <a:srgbClr val="B9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 prezentacije </a:t>
            </a:r>
          </a:p>
          <a:p>
            <a:pPr algn="r"/>
            <a:r>
              <a:rPr lang="sl-SI" sz="3200" dirty="0">
                <a:solidFill>
                  <a:srgbClr val="B9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dveh ali treh vrsticah v dveh ali treh vrsticah</a:t>
            </a:r>
          </a:p>
        </p:txBody>
      </p:sp>
    </p:spTree>
    <p:extLst>
      <p:ext uri="{BB962C8B-B14F-4D97-AF65-F5344CB8AC3E}">
        <p14:creationId xmlns:p14="http://schemas.microsoft.com/office/powerpoint/2010/main" val="1072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4D809-1105-C8D0-BA02-D8DD8850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3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8D020284-5ED5-44D3-BC4F-E5CEC80A13E0}" vid="{D4EB54D7-B928-422D-82B7-C1499D2A03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Zbornica-Zveza_predloga</Template>
  <TotalTime>0</TotalTime>
  <Words>12</Words>
  <Application>Microsoft Office PowerPoint</Application>
  <PresentationFormat>Diaprojekcija na zaslonu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Pečuh</dc:creator>
  <cp:lastModifiedBy>Katarina Pečuh</cp:lastModifiedBy>
  <cp:revision>1</cp:revision>
  <dcterms:created xsi:type="dcterms:W3CDTF">2025-09-03T08:00:10Z</dcterms:created>
  <dcterms:modified xsi:type="dcterms:W3CDTF">2025-09-03T08:00:47Z</dcterms:modified>
</cp:coreProperties>
</file>