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alna delovna skupina za paliativno zdravstveno nego.potx" id="{D56EFE50-8FB0-4655-8D72-AC528F6E3A21}" vid="{774FA93A-E873-485E-8B53-F4F1D6DB68D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23</cp:revision>
  <dcterms:created xsi:type="dcterms:W3CDTF">2022-03-30T06:08:06Z</dcterms:created>
  <dcterms:modified xsi:type="dcterms:W3CDTF">2022-03-30T06:48:45Z</dcterms:modified>
</cp:coreProperties>
</file>